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53160E8-21BD-4F9E-9E78-C3DDD26F965A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ja A. Eninew" userId="ff43a150-6c9e-4561-886a-e3a40f4dd217" providerId="ADAL" clId="{5D5C1B08-48BB-4092-AE00-38F02001FB3A}"/>
    <pc:docChg chg="custSel addSld delSld modSld modMainMaster delSection modSection">
      <pc:chgData name="Sonja A. Eninew" userId="ff43a150-6c9e-4561-886a-e3a40f4dd217" providerId="ADAL" clId="{5D5C1B08-48BB-4092-AE00-38F02001FB3A}" dt="2018-01-25T21:11:45.857" v="1422" actId="20577"/>
      <pc:docMkLst>
        <pc:docMk/>
      </pc:docMkLst>
      <pc:sldChg chg="addSp delSp modSp del">
        <pc:chgData name="Sonja A. Eninew" userId="ff43a150-6c9e-4561-886a-e3a40f4dd217" providerId="ADAL" clId="{5D5C1B08-48BB-4092-AE00-38F02001FB3A}" dt="2018-01-25T19:43:36.483" v="348" actId="2696"/>
        <pc:sldMkLst>
          <pc:docMk/>
          <pc:sldMk cId="2191789781" sldId="257"/>
        </pc:sldMkLst>
        <pc:spChg chg="add mod">
          <ac:chgData name="Sonja A. Eninew" userId="ff43a150-6c9e-4561-886a-e3a40f4dd217" providerId="ADAL" clId="{5D5C1B08-48BB-4092-AE00-38F02001FB3A}" dt="2018-01-25T19:38:28.276" v="3" actId="2696"/>
          <ac:spMkLst>
            <pc:docMk/>
            <pc:sldMk cId="2191789781" sldId="257"/>
            <ac:spMk id="3" creationId="{72BE2CFB-6C1A-4DBD-B334-5F5EB8351B8D}"/>
          </ac:spMkLst>
        </pc:spChg>
        <pc:picChg chg="del">
          <ac:chgData name="Sonja A. Eninew" userId="ff43a150-6c9e-4561-886a-e3a40f4dd217" providerId="ADAL" clId="{5D5C1B08-48BB-4092-AE00-38F02001FB3A}" dt="2018-01-25T19:38:28.276" v="3" actId="2696"/>
          <ac:picMkLst>
            <pc:docMk/>
            <pc:sldMk cId="2191789781" sldId="257"/>
            <ac:picMk id="4" creationId="{00000000-0000-0000-0000-000000000000}"/>
          </ac:picMkLst>
        </pc:picChg>
      </pc:sldChg>
      <pc:sldChg chg="addSp delSp modSp add">
        <pc:chgData name="Sonja A. Eninew" userId="ff43a150-6c9e-4561-886a-e3a40f4dd217" providerId="ADAL" clId="{5D5C1B08-48BB-4092-AE00-38F02001FB3A}" dt="2018-01-25T19:43:20.022" v="347" actId="20577"/>
        <pc:sldMkLst>
          <pc:docMk/>
          <pc:sldMk cId="780094311" sldId="259"/>
        </pc:sldMkLst>
        <pc:spChg chg="mod">
          <ac:chgData name="Sonja A. Eninew" userId="ff43a150-6c9e-4561-886a-e3a40f4dd217" providerId="ADAL" clId="{5D5C1B08-48BB-4092-AE00-38F02001FB3A}" dt="2018-01-25T19:38:23.283" v="2" actId="20577"/>
          <ac:spMkLst>
            <pc:docMk/>
            <pc:sldMk cId="780094311" sldId="259"/>
            <ac:spMk id="2" creationId="{65855200-71E7-491E-8FA7-AB3AC0F1A81E}"/>
          </ac:spMkLst>
        </pc:spChg>
        <pc:spChg chg="del">
          <ac:chgData name="Sonja A. Eninew" userId="ff43a150-6c9e-4561-886a-e3a40f4dd217" providerId="ADAL" clId="{5D5C1B08-48BB-4092-AE00-38F02001FB3A}" dt="2018-01-25T19:38:31.089" v="4" actId="20577"/>
          <ac:spMkLst>
            <pc:docMk/>
            <pc:sldMk cId="780094311" sldId="259"/>
            <ac:spMk id="3" creationId="{3D7B3518-B968-41AF-84C0-1FA01BDA862D}"/>
          </ac:spMkLst>
        </pc:spChg>
        <pc:spChg chg="mod">
          <ac:chgData name="Sonja A. Eninew" userId="ff43a150-6c9e-4561-886a-e3a40f4dd217" providerId="ADAL" clId="{5D5C1B08-48BB-4092-AE00-38F02001FB3A}" dt="2018-01-25T19:43:20.022" v="347" actId="20577"/>
          <ac:spMkLst>
            <pc:docMk/>
            <pc:sldMk cId="780094311" sldId="259"/>
            <ac:spMk id="4" creationId="{35D73308-3455-495C-B163-51A5B6DA0509}"/>
          </ac:spMkLst>
        </pc:spChg>
        <pc:picChg chg="add">
          <ac:chgData name="Sonja A. Eninew" userId="ff43a150-6c9e-4561-886a-e3a40f4dd217" providerId="ADAL" clId="{5D5C1B08-48BB-4092-AE00-38F02001FB3A}" dt="2018-01-25T19:38:31.089" v="4" actId="20577"/>
          <ac:picMkLst>
            <pc:docMk/>
            <pc:sldMk cId="780094311" sldId="259"/>
            <ac:picMk id="5" creationId="{7AA45344-A3AF-4451-B43A-E1A5919AB44F}"/>
          </ac:picMkLst>
        </pc:picChg>
      </pc:sldChg>
      <pc:sldChg chg="addSp delSp modSp add">
        <pc:chgData name="Sonja A. Eninew" userId="ff43a150-6c9e-4561-886a-e3a40f4dd217" providerId="ADAL" clId="{5D5C1B08-48BB-4092-AE00-38F02001FB3A}" dt="2018-01-25T19:50:46.037" v="608" actId="20577"/>
        <pc:sldMkLst>
          <pc:docMk/>
          <pc:sldMk cId="2732347012" sldId="260"/>
        </pc:sldMkLst>
        <pc:spChg chg="mod">
          <ac:chgData name="Sonja A. Eninew" userId="ff43a150-6c9e-4561-886a-e3a40f4dd217" providerId="ADAL" clId="{5D5C1B08-48BB-4092-AE00-38F02001FB3A}" dt="2018-01-25T19:43:50.891" v="364" actId="20577"/>
          <ac:spMkLst>
            <pc:docMk/>
            <pc:sldMk cId="2732347012" sldId="260"/>
            <ac:spMk id="2" creationId="{8DC3B22F-5B4D-4D97-82B4-C339186B4D51}"/>
          </ac:spMkLst>
        </pc:spChg>
        <pc:spChg chg="del">
          <ac:chgData name="Sonja A. Eninew" userId="ff43a150-6c9e-4561-886a-e3a40f4dd217" providerId="ADAL" clId="{5D5C1B08-48BB-4092-AE00-38F02001FB3A}" dt="2018-01-25T19:44:06.278" v="365" actId="931"/>
          <ac:spMkLst>
            <pc:docMk/>
            <pc:sldMk cId="2732347012" sldId="260"/>
            <ac:spMk id="3" creationId="{3A9C349A-07F9-4729-B24F-942C7DE18742}"/>
          </ac:spMkLst>
        </pc:spChg>
        <pc:spChg chg="mod">
          <ac:chgData name="Sonja A. Eninew" userId="ff43a150-6c9e-4561-886a-e3a40f4dd217" providerId="ADAL" clId="{5D5C1B08-48BB-4092-AE00-38F02001FB3A}" dt="2018-01-25T19:50:46.037" v="608" actId="20577"/>
          <ac:spMkLst>
            <pc:docMk/>
            <pc:sldMk cId="2732347012" sldId="260"/>
            <ac:spMk id="4" creationId="{2193CE20-94FC-49D5-B0EF-C2F9C86E1513}"/>
          </ac:spMkLst>
        </pc:spChg>
        <pc:picChg chg="add mod">
          <ac:chgData name="Sonja A. Eninew" userId="ff43a150-6c9e-4561-886a-e3a40f4dd217" providerId="ADAL" clId="{5D5C1B08-48BB-4092-AE00-38F02001FB3A}" dt="2018-01-25T19:44:18.993" v="369" actId="14100"/>
          <ac:picMkLst>
            <pc:docMk/>
            <pc:sldMk cId="2732347012" sldId="260"/>
            <ac:picMk id="6" creationId="{A5BA38CC-5C06-4F31-8D45-B1386CCA6915}"/>
          </ac:picMkLst>
        </pc:picChg>
      </pc:sldChg>
      <pc:sldChg chg="modSp add">
        <pc:chgData name="Sonja A. Eninew" userId="ff43a150-6c9e-4561-886a-e3a40f4dd217" providerId="ADAL" clId="{5D5C1B08-48BB-4092-AE00-38F02001FB3A}" dt="2018-01-25T19:52:43.096" v="628" actId="20577"/>
        <pc:sldMkLst>
          <pc:docMk/>
          <pc:sldMk cId="3231136336" sldId="261"/>
        </pc:sldMkLst>
        <pc:spChg chg="mod">
          <ac:chgData name="Sonja A. Eninew" userId="ff43a150-6c9e-4561-886a-e3a40f4dd217" providerId="ADAL" clId="{5D5C1B08-48BB-4092-AE00-38F02001FB3A}" dt="2018-01-25T19:52:43.096" v="628" actId="20577"/>
          <ac:spMkLst>
            <pc:docMk/>
            <pc:sldMk cId="3231136336" sldId="261"/>
            <ac:spMk id="2" creationId="{6C9DE034-458C-41A3-8A8A-7E7197B2DEF9}"/>
          </ac:spMkLst>
        </pc:spChg>
      </pc:sldChg>
      <pc:sldChg chg="modSp add">
        <pc:chgData name="Sonja A. Eninew" userId="ff43a150-6c9e-4561-886a-e3a40f4dd217" providerId="ADAL" clId="{5D5C1B08-48BB-4092-AE00-38F02001FB3A}" dt="2018-01-25T21:11:45.857" v="1422" actId="20577"/>
        <pc:sldMkLst>
          <pc:docMk/>
          <pc:sldMk cId="472118820" sldId="262"/>
        </pc:sldMkLst>
        <pc:spChg chg="mod">
          <ac:chgData name="Sonja A. Eninew" userId="ff43a150-6c9e-4561-886a-e3a40f4dd217" providerId="ADAL" clId="{5D5C1B08-48BB-4092-AE00-38F02001FB3A}" dt="2018-01-25T19:53:16.433" v="644" actId="20577"/>
          <ac:spMkLst>
            <pc:docMk/>
            <pc:sldMk cId="472118820" sldId="262"/>
            <ac:spMk id="2" creationId="{E6F39882-B3EC-4C07-9176-DC153EB63FF3}"/>
          </ac:spMkLst>
        </pc:spChg>
        <pc:spChg chg="mod">
          <ac:chgData name="Sonja A. Eninew" userId="ff43a150-6c9e-4561-886a-e3a40f4dd217" providerId="ADAL" clId="{5D5C1B08-48BB-4092-AE00-38F02001FB3A}" dt="2018-01-25T21:11:45.857" v="1422" actId="20577"/>
          <ac:spMkLst>
            <pc:docMk/>
            <pc:sldMk cId="472118820" sldId="262"/>
            <ac:spMk id="3" creationId="{9BB0A590-B5F6-46A6-9373-9A190AC84C3A}"/>
          </ac:spMkLst>
        </pc:spChg>
      </pc:sldChg>
      <pc:sldChg chg="modSp add">
        <pc:chgData name="Sonja A. Eninew" userId="ff43a150-6c9e-4561-886a-e3a40f4dd217" providerId="ADAL" clId="{5D5C1B08-48BB-4092-AE00-38F02001FB3A}" dt="2018-01-25T19:56:58.763" v="917" actId="20577"/>
        <pc:sldMkLst>
          <pc:docMk/>
          <pc:sldMk cId="1736784500" sldId="263"/>
        </pc:sldMkLst>
        <pc:spChg chg="mod">
          <ac:chgData name="Sonja A. Eninew" userId="ff43a150-6c9e-4561-886a-e3a40f4dd217" providerId="ADAL" clId="{5D5C1B08-48BB-4092-AE00-38F02001FB3A}" dt="2018-01-25T19:53:34.692" v="673" actId="20577"/>
          <ac:spMkLst>
            <pc:docMk/>
            <pc:sldMk cId="1736784500" sldId="263"/>
            <ac:spMk id="2" creationId="{5347946C-AFA2-4C15-8073-9FBE9D8DA3F1}"/>
          </ac:spMkLst>
        </pc:spChg>
        <pc:spChg chg="mod">
          <ac:chgData name="Sonja A. Eninew" userId="ff43a150-6c9e-4561-886a-e3a40f4dd217" providerId="ADAL" clId="{5D5C1B08-48BB-4092-AE00-38F02001FB3A}" dt="2018-01-25T19:56:58.763" v="917" actId="20577"/>
          <ac:spMkLst>
            <pc:docMk/>
            <pc:sldMk cId="1736784500" sldId="263"/>
            <ac:spMk id="4" creationId="{85B71C2D-8D4E-4769-9230-81605067486E}"/>
          </ac:spMkLst>
        </pc:spChg>
      </pc:sldChg>
      <pc:sldMasterChg chg="setBg">
        <pc:chgData name="Sonja A. Eninew" userId="ff43a150-6c9e-4561-886a-e3a40f4dd217" providerId="ADAL" clId="{5D5C1B08-48BB-4092-AE00-38F02001FB3A}" dt="2018-01-25T19:49:12.647" v="507" actId="20577"/>
        <pc:sldMasterMkLst>
          <pc:docMk/>
          <pc:sldMasterMk cId="0" sldId="2147483648"/>
        </pc:sldMasterMkLst>
      </pc:sldMasterChg>
    </pc:docChg>
  </pc:docChgLst>
  <pc:docChgLst>
    <pc:chgData name="Sonja Eninew" userId="ff43a150-6c9e-4561-886a-e3a40f4dd217" providerId="ADAL" clId="{5D5C1B08-48BB-4092-AE00-38F02001FB3A}"/>
    <pc:docChg chg="undo custSel addSld modSld sldOrd">
      <pc:chgData name="Sonja Eninew" userId="ff43a150-6c9e-4561-886a-e3a40f4dd217" providerId="ADAL" clId="{5D5C1B08-48BB-4092-AE00-38F02001FB3A}" dt="2018-01-26T18:55:35.130" v="324" actId="20577"/>
      <pc:docMkLst>
        <pc:docMk/>
      </pc:docMkLst>
      <pc:sldChg chg="addSp delSp modSp mod setBg setClrOvrMap">
        <pc:chgData name="Sonja Eninew" userId="ff43a150-6c9e-4561-886a-e3a40f4dd217" providerId="ADAL" clId="{5D5C1B08-48BB-4092-AE00-38F02001FB3A}" dt="2018-01-26T18:38:05.028" v="130" actId="121"/>
        <pc:sldMkLst>
          <pc:docMk/>
          <pc:sldMk cId="472118820" sldId="262"/>
        </pc:sldMkLst>
        <pc:spChg chg="mod">
          <ac:chgData name="Sonja Eninew" userId="ff43a150-6c9e-4561-886a-e3a40f4dd217" providerId="ADAL" clId="{5D5C1B08-48BB-4092-AE00-38F02001FB3A}" dt="2018-01-26T18:37:58.007" v="127" actId="26606"/>
          <ac:spMkLst>
            <pc:docMk/>
            <pc:sldMk cId="472118820" sldId="262"/>
            <ac:spMk id="2" creationId="{E6F39882-B3EC-4C07-9176-DC153EB63FF3}"/>
          </ac:spMkLst>
        </pc:spChg>
        <pc:spChg chg="add del mod">
          <ac:chgData name="Sonja Eninew" userId="ff43a150-6c9e-4561-886a-e3a40f4dd217" providerId="ADAL" clId="{5D5C1B08-48BB-4092-AE00-38F02001FB3A}" dt="2018-01-26T18:38:05.028" v="130" actId="121"/>
          <ac:spMkLst>
            <pc:docMk/>
            <pc:sldMk cId="472118820" sldId="262"/>
            <ac:spMk id="3" creationId="{9BB0A590-B5F6-46A6-9373-9A190AC84C3A}"/>
          </ac:spMkLst>
        </pc:spChg>
        <pc:spChg chg="add del">
          <ac:chgData name="Sonja Eninew" userId="ff43a150-6c9e-4561-886a-e3a40f4dd217" providerId="ADAL" clId="{5D5C1B08-48BB-4092-AE00-38F02001FB3A}" dt="2018-01-26T18:37:58.007" v="127" actId="26606"/>
          <ac:spMkLst>
            <pc:docMk/>
            <pc:sldMk cId="472118820" sldId="262"/>
            <ac:spMk id="10" creationId="{12CC1C37-8BC7-4374-8300-E73C369150D7}"/>
          </ac:spMkLst>
        </pc:spChg>
        <pc:spChg chg="add del">
          <ac:chgData name="Sonja Eninew" userId="ff43a150-6c9e-4561-886a-e3a40f4dd217" providerId="ADAL" clId="{5D5C1B08-48BB-4092-AE00-38F02001FB3A}" dt="2018-01-26T18:37:58.007" v="127" actId="26606"/>
          <ac:spMkLst>
            <pc:docMk/>
            <pc:sldMk cId="472118820" sldId="262"/>
            <ac:spMk id="12" creationId="{8CC82757-F96F-41CB-B2B8-49689F4362A3}"/>
          </ac:spMkLst>
        </pc:spChg>
        <pc:spChg chg="add del">
          <ac:chgData name="Sonja Eninew" userId="ff43a150-6c9e-4561-886a-e3a40f4dd217" providerId="ADAL" clId="{5D5C1B08-48BB-4092-AE00-38F02001FB3A}" dt="2018-01-26T18:37:46.109" v="120" actId="26606"/>
          <ac:spMkLst>
            <pc:docMk/>
            <pc:sldMk cId="472118820" sldId="262"/>
            <ac:spMk id="21" creationId="{12CC1C37-8BC7-4374-8300-E73C369150D7}"/>
          </ac:spMkLst>
        </pc:spChg>
        <pc:spChg chg="add del">
          <ac:chgData name="Sonja Eninew" userId="ff43a150-6c9e-4561-886a-e3a40f4dd217" providerId="ADAL" clId="{5D5C1B08-48BB-4092-AE00-38F02001FB3A}" dt="2018-01-26T18:37:46.109" v="120" actId="26606"/>
          <ac:spMkLst>
            <pc:docMk/>
            <pc:sldMk cId="472118820" sldId="262"/>
            <ac:spMk id="23" creationId="{8CC82757-F96F-41CB-B2B8-49689F4362A3}"/>
          </ac:spMkLst>
        </pc:spChg>
        <pc:spChg chg="add del">
          <ac:chgData name="Sonja Eninew" userId="ff43a150-6c9e-4561-886a-e3a40f4dd217" providerId="ADAL" clId="{5D5C1B08-48BB-4092-AE00-38F02001FB3A}" dt="2018-01-26T18:37:48.399" v="122" actId="26606"/>
          <ac:spMkLst>
            <pc:docMk/>
            <pc:sldMk cId="472118820" sldId="262"/>
            <ac:spMk id="29" creationId="{B6AEB26F-5E26-4759-82A1-E4F8004660B7}"/>
          </ac:spMkLst>
        </pc:spChg>
        <pc:spChg chg="add del">
          <ac:chgData name="Sonja Eninew" userId="ff43a150-6c9e-4561-886a-e3a40f4dd217" providerId="ADAL" clId="{5D5C1B08-48BB-4092-AE00-38F02001FB3A}" dt="2018-01-26T18:37:48.399" v="122" actId="26606"/>
          <ac:spMkLst>
            <pc:docMk/>
            <pc:sldMk cId="472118820" sldId="262"/>
            <ac:spMk id="30" creationId="{105DD79F-4366-4F78-81F8-886DD4447C6C}"/>
          </ac:spMkLst>
        </pc:spChg>
        <pc:spChg chg="add del">
          <ac:chgData name="Sonja Eninew" userId="ff43a150-6c9e-4561-886a-e3a40f4dd217" providerId="ADAL" clId="{5D5C1B08-48BB-4092-AE00-38F02001FB3A}" dt="2018-01-26T18:37:51.135" v="124" actId="26606"/>
          <ac:spMkLst>
            <pc:docMk/>
            <pc:sldMk cId="472118820" sldId="262"/>
            <ac:spMk id="33" creationId="{12CC1C37-8BC7-4374-8300-E73C369150D7}"/>
          </ac:spMkLst>
        </pc:spChg>
        <pc:spChg chg="add del">
          <ac:chgData name="Sonja Eninew" userId="ff43a150-6c9e-4561-886a-e3a40f4dd217" providerId="ADAL" clId="{5D5C1B08-48BB-4092-AE00-38F02001FB3A}" dt="2018-01-26T18:37:51.135" v="124" actId="26606"/>
          <ac:spMkLst>
            <pc:docMk/>
            <pc:sldMk cId="472118820" sldId="262"/>
            <ac:spMk id="34" creationId="{8CC82757-F96F-41CB-B2B8-49689F4362A3}"/>
          </ac:spMkLst>
        </pc:spChg>
        <pc:graphicFrameChg chg="add del mod modGraphic">
          <ac:chgData name="Sonja Eninew" userId="ff43a150-6c9e-4561-886a-e3a40f4dd217" providerId="ADAL" clId="{5D5C1B08-48BB-4092-AE00-38F02001FB3A}" dt="2018-01-26T18:37:58.007" v="127" actId="26606"/>
          <ac:graphicFrameMkLst>
            <pc:docMk/>
            <pc:sldMk cId="472118820" sldId="262"/>
            <ac:graphicFrameMk id="5" creationId="{00000000-0000-0000-0000-000000000000}"/>
          </ac:graphicFrameMkLst>
        </pc:graphicFrameChg>
        <pc:picChg chg="add del mod">
          <ac:chgData name="Sonja Eninew" userId="ff43a150-6c9e-4561-886a-e3a40f4dd217" providerId="ADAL" clId="{5D5C1B08-48BB-4092-AE00-38F02001FB3A}" dt="2018-01-26T18:37:58.007" v="127" actId="26606"/>
          <ac:picMkLst>
            <pc:docMk/>
            <pc:sldMk cId="472118820" sldId="262"/>
            <ac:picMk id="14" creationId="{A9C99389-A1E4-4A6F-BF8E-9013FF049140}"/>
          </ac:picMkLst>
        </pc:picChg>
        <pc:picChg chg="add del mod">
          <ac:chgData name="Sonja Eninew" userId="ff43a150-6c9e-4561-886a-e3a40f4dd217" providerId="ADAL" clId="{5D5C1B08-48BB-4092-AE00-38F02001FB3A}" dt="2018-01-26T18:37:58.007" v="127" actId="26606"/>
          <ac:picMkLst>
            <pc:docMk/>
            <pc:sldMk cId="472118820" sldId="262"/>
            <ac:picMk id="16" creationId="{FA37F53D-999D-4551-B3F8-064DBF315562}"/>
          </ac:picMkLst>
        </pc:picChg>
        <pc:picChg chg="add del">
          <ac:chgData name="Sonja Eninew" userId="ff43a150-6c9e-4561-886a-e3a40f4dd217" providerId="ADAL" clId="{5D5C1B08-48BB-4092-AE00-38F02001FB3A}" dt="2018-01-26T18:37:46.109" v="120" actId="26606"/>
          <ac:picMkLst>
            <pc:docMk/>
            <pc:sldMk cId="472118820" sldId="262"/>
            <ac:picMk id="25" creationId="{A9C99389-A1E4-4A6F-BF8E-9013FF049140}"/>
          </ac:picMkLst>
        </pc:picChg>
        <pc:picChg chg="add del">
          <ac:chgData name="Sonja Eninew" userId="ff43a150-6c9e-4561-886a-e3a40f4dd217" providerId="ADAL" clId="{5D5C1B08-48BB-4092-AE00-38F02001FB3A}" dt="2018-01-26T18:37:46.109" v="120" actId="26606"/>
          <ac:picMkLst>
            <pc:docMk/>
            <pc:sldMk cId="472118820" sldId="262"/>
            <ac:picMk id="27" creationId="{FA37F53D-999D-4551-B3F8-064DBF315562}"/>
          </ac:picMkLst>
        </pc:picChg>
        <pc:picChg chg="add del">
          <ac:chgData name="Sonja Eninew" userId="ff43a150-6c9e-4561-886a-e3a40f4dd217" providerId="ADAL" clId="{5D5C1B08-48BB-4092-AE00-38F02001FB3A}" dt="2018-01-26T18:37:48.399" v="122" actId="26606"/>
          <ac:picMkLst>
            <pc:docMk/>
            <pc:sldMk cId="472118820" sldId="262"/>
            <ac:picMk id="31" creationId="{34661A9D-3934-4A88-B119-86C5B622C952}"/>
          </ac:picMkLst>
        </pc:picChg>
        <pc:picChg chg="add del">
          <ac:chgData name="Sonja Eninew" userId="ff43a150-6c9e-4561-886a-e3a40f4dd217" providerId="ADAL" clId="{5D5C1B08-48BB-4092-AE00-38F02001FB3A}" dt="2018-01-26T18:37:51.135" v="124" actId="26606"/>
          <ac:picMkLst>
            <pc:docMk/>
            <pc:sldMk cId="472118820" sldId="262"/>
            <ac:picMk id="35" creationId="{A9C99389-A1E4-4A6F-BF8E-9013FF049140}"/>
          </ac:picMkLst>
        </pc:picChg>
        <pc:picChg chg="add del">
          <ac:chgData name="Sonja Eninew" userId="ff43a150-6c9e-4561-886a-e3a40f4dd217" providerId="ADAL" clId="{5D5C1B08-48BB-4092-AE00-38F02001FB3A}" dt="2018-01-26T18:37:51.135" v="124" actId="26606"/>
          <ac:picMkLst>
            <pc:docMk/>
            <pc:sldMk cId="472118820" sldId="262"/>
            <ac:picMk id="36" creationId="{FA37F53D-999D-4551-B3F8-064DBF315562}"/>
          </ac:picMkLst>
        </pc:picChg>
      </pc:sldChg>
      <pc:sldChg chg="addSp delSp modSp mod setBg">
        <pc:chgData name="Sonja Eninew" userId="ff43a150-6c9e-4561-886a-e3a40f4dd217" providerId="ADAL" clId="{5D5C1B08-48BB-4092-AE00-38F02001FB3A}" dt="2018-01-26T18:37:58.288" v="128" actId="26606"/>
        <pc:sldMkLst>
          <pc:docMk/>
          <pc:sldMk cId="1736784500" sldId="263"/>
        </pc:sldMkLst>
        <pc:spChg chg="mod ord">
          <ac:chgData name="Sonja Eninew" userId="ff43a150-6c9e-4561-886a-e3a40f4dd217" providerId="ADAL" clId="{5D5C1B08-48BB-4092-AE00-38F02001FB3A}" dt="2018-01-26T18:37:58.288" v="128" actId="26606"/>
          <ac:spMkLst>
            <pc:docMk/>
            <pc:sldMk cId="1736784500" sldId="263"/>
            <ac:spMk id="2" creationId="{5347946C-AFA2-4C15-8073-9FBE9D8DA3F1}"/>
          </ac:spMkLst>
        </pc:spChg>
        <pc:spChg chg="del">
          <ac:chgData name="Sonja Eninew" userId="ff43a150-6c9e-4561-886a-e3a40f4dd217" providerId="ADAL" clId="{5D5C1B08-48BB-4092-AE00-38F02001FB3A}" dt="2018-01-26T18:35:49.071" v="110" actId="931"/>
          <ac:spMkLst>
            <pc:docMk/>
            <pc:sldMk cId="1736784500" sldId="263"/>
            <ac:spMk id="3" creationId="{5D35FE73-0B09-4B7E-BB0A-6F106F27770A}"/>
          </ac:spMkLst>
        </pc:spChg>
        <pc:spChg chg="mod">
          <ac:chgData name="Sonja Eninew" userId="ff43a150-6c9e-4561-886a-e3a40f4dd217" providerId="ADAL" clId="{5D5C1B08-48BB-4092-AE00-38F02001FB3A}" dt="2018-01-26T18:37:58.288" v="128" actId="26606"/>
          <ac:spMkLst>
            <pc:docMk/>
            <pc:sldMk cId="1736784500" sldId="263"/>
            <ac:spMk id="4" creationId="{85B71C2D-8D4E-4769-9230-81605067486E}"/>
          </ac:spMkLst>
        </pc:spChg>
        <pc:spChg chg="add del">
          <ac:chgData name="Sonja Eninew" userId="ff43a150-6c9e-4561-886a-e3a40f4dd217" providerId="ADAL" clId="{5D5C1B08-48BB-4092-AE00-38F02001FB3A}" dt="2018-01-26T18:37:58.288" v="128" actId="26606"/>
          <ac:spMkLst>
            <pc:docMk/>
            <pc:sldMk cId="1736784500" sldId="263"/>
            <ac:spMk id="13" creationId="{41DE4D3E-80C7-48B7-B8E5-B1B5A62C9746}"/>
          </ac:spMkLst>
        </pc:spChg>
        <pc:picChg chg="add mod">
          <ac:chgData name="Sonja Eninew" userId="ff43a150-6c9e-4561-886a-e3a40f4dd217" providerId="ADAL" clId="{5D5C1B08-48BB-4092-AE00-38F02001FB3A}" dt="2018-01-26T18:37:58.288" v="128" actId="26606"/>
          <ac:picMkLst>
            <pc:docMk/>
            <pc:sldMk cId="1736784500" sldId="263"/>
            <ac:picMk id="6" creationId="{17599282-EAAC-4A80-BF70-680DFB04FB8B}"/>
          </ac:picMkLst>
        </pc:picChg>
        <pc:picChg chg="add del mod">
          <ac:chgData name="Sonja Eninew" userId="ff43a150-6c9e-4561-886a-e3a40f4dd217" providerId="ADAL" clId="{5D5C1B08-48BB-4092-AE00-38F02001FB3A}" dt="2018-01-26T18:37:58.288" v="128" actId="26606"/>
          <ac:picMkLst>
            <pc:docMk/>
            <pc:sldMk cId="1736784500" sldId="263"/>
            <ac:picMk id="11" creationId="{5DE20DFA-89DB-4DCD-9C6A-E6F94CA75495}"/>
          </ac:picMkLst>
        </pc:picChg>
        <pc:picChg chg="add del mod">
          <ac:chgData name="Sonja Eninew" userId="ff43a150-6c9e-4561-886a-e3a40f4dd217" providerId="ADAL" clId="{5D5C1B08-48BB-4092-AE00-38F02001FB3A}" dt="2018-01-26T18:37:58.288" v="128" actId="26606"/>
          <ac:picMkLst>
            <pc:docMk/>
            <pc:sldMk cId="1736784500" sldId="263"/>
            <ac:picMk id="15" creationId="{9798C1D7-B3E7-45FC-BC11-C49DA8C1F4F8}"/>
          </ac:picMkLst>
        </pc:picChg>
      </pc:sldChg>
      <pc:sldChg chg="addSp delSp modSp add ord">
        <pc:chgData name="Sonja Eninew" userId="ff43a150-6c9e-4561-886a-e3a40f4dd217" providerId="ADAL" clId="{5D5C1B08-48BB-4092-AE00-38F02001FB3A}" dt="2018-01-26T18:54:23.867" v="204" actId="20577"/>
        <pc:sldMkLst>
          <pc:docMk/>
          <pc:sldMk cId="2579692408" sldId="264"/>
        </pc:sldMkLst>
        <pc:spChg chg="mod">
          <ac:chgData name="Sonja Eninew" userId="ff43a150-6c9e-4561-886a-e3a40f4dd217" providerId="ADAL" clId="{5D5C1B08-48BB-4092-AE00-38F02001FB3A}" dt="2018-01-26T18:35:18.137" v="105" actId="20577"/>
          <ac:spMkLst>
            <pc:docMk/>
            <pc:sldMk cId="2579692408" sldId="264"/>
            <ac:spMk id="2" creationId="{A985CF15-724C-436F-8918-DA4C5D18E381}"/>
          </ac:spMkLst>
        </pc:spChg>
        <pc:spChg chg="del">
          <ac:chgData name="Sonja Eninew" userId="ff43a150-6c9e-4561-886a-e3a40f4dd217" providerId="ADAL" clId="{5D5C1B08-48BB-4092-AE00-38F02001FB3A}" dt="2018-01-26T18:35:32.430" v="106" actId="931"/>
          <ac:spMkLst>
            <pc:docMk/>
            <pc:sldMk cId="2579692408" sldId="264"/>
            <ac:spMk id="3" creationId="{95B3729A-EFBB-4D64-8E12-09D4E07630AD}"/>
          </ac:spMkLst>
        </pc:spChg>
        <pc:spChg chg="del">
          <ac:chgData name="Sonja Eninew" userId="ff43a150-6c9e-4561-886a-e3a40f4dd217" providerId="ADAL" clId="{5D5C1B08-48BB-4092-AE00-38F02001FB3A}" dt="2018-01-26T18:35:38.166" v="107" actId="931"/>
          <ac:spMkLst>
            <pc:docMk/>
            <pc:sldMk cId="2579692408" sldId="264"/>
            <ac:spMk id="4" creationId="{316ED71D-DBA6-4525-9350-FE34F7F756B0}"/>
          </ac:spMkLst>
        </pc:spChg>
        <pc:picChg chg="add mod">
          <ac:chgData name="Sonja Eninew" userId="ff43a150-6c9e-4561-886a-e3a40f4dd217" providerId="ADAL" clId="{5D5C1B08-48BB-4092-AE00-38F02001FB3A}" dt="2018-01-26T18:35:38.801" v="108" actId="27614"/>
          <ac:picMkLst>
            <pc:docMk/>
            <pc:sldMk cId="2579692408" sldId="264"/>
            <ac:picMk id="6" creationId="{27AD497C-C8FF-4E36-B74D-C9734446182E}"/>
          </ac:picMkLst>
        </pc:picChg>
        <pc:picChg chg="add mod">
          <ac:chgData name="Sonja Eninew" userId="ff43a150-6c9e-4561-886a-e3a40f4dd217" providerId="ADAL" clId="{5D5C1B08-48BB-4092-AE00-38F02001FB3A}" dt="2018-01-26T18:35:43.671" v="109" actId="27614"/>
          <ac:picMkLst>
            <pc:docMk/>
            <pc:sldMk cId="2579692408" sldId="264"/>
            <ac:picMk id="8" creationId="{0D77FD03-DDA7-4EF6-86BE-7ABD732E94D5}"/>
          </ac:picMkLst>
        </pc:picChg>
      </pc:sldChg>
      <pc:sldChg chg="modSp add ord">
        <pc:chgData name="Sonja Eninew" userId="ff43a150-6c9e-4561-886a-e3a40f4dd217" providerId="ADAL" clId="{5D5C1B08-48BB-4092-AE00-38F02001FB3A}" dt="2018-01-26T18:55:35.130" v="324" actId="20577"/>
        <pc:sldMkLst>
          <pc:docMk/>
          <pc:sldMk cId="2318775300" sldId="265"/>
        </pc:sldMkLst>
        <pc:spChg chg="mod">
          <ac:chgData name="Sonja Eninew" userId="ff43a150-6c9e-4561-886a-e3a40f4dd217" providerId="ADAL" clId="{5D5C1B08-48BB-4092-AE00-38F02001FB3A}" dt="2018-01-26T18:50:16.732" v="139" actId="20577"/>
          <ac:spMkLst>
            <pc:docMk/>
            <pc:sldMk cId="2318775300" sldId="265"/>
            <ac:spMk id="2" creationId="{62A3EC76-EB17-4908-A7D5-077DF901E82C}"/>
          </ac:spMkLst>
        </pc:spChg>
        <pc:spChg chg="mod">
          <ac:chgData name="Sonja Eninew" userId="ff43a150-6c9e-4561-886a-e3a40f4dd217" providerId="ADAL" clId="{5D5C1B08-48BB-4092-AE00-38F02001FB3A}" dt="2018-01-26T18:55:35.130" v="324" actId="20577"/>
          <ac:spMkLst>
            <pc:docMk/>
            <pc:sldMk cId="2318775300" sldId="265"/>
            <ac:spMk id="3" creationId="{7517D6C0-EE48-4CB1-A075-B000E05CF5D4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 Solutions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Brett Waddell, Sydney Kittiekaywinnie, Sonja Eninew, Allen Pambrun</a:t>
            </a:r>
          </a:p>
        </p:txBody>
      </p:sp>
    </p:spTree>
    <p:extLst>
      <p:ext uri="{BB962C8B-B14F-4D97-AF65-F5344CB8AC3E}">
        <p14:creationId xmlns:p14="http://schemas.microsoft.com/office/powerpoint/2010/main" val="2972997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CD28-1D10-4B10-AF07-79711F439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90" y="1800225"/>
            <a:ext cx="12117388" cy="3389537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73367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200" b="1" u="sng" dirty="0"/>
              <a:t>Overview</a:t>
            </a:r>
          </a:p>
          <a:p>
            <a:pPr algn="ctr"/>
            <a:r>
              <a:rPr lang="en-US" sz="2800" dirty="0"/>
              <a:t>Network Sketch</a:t>
            </a:r>
          </a:p>
          <a:p>
            <a:pPr algn="ctr"/>
            <a:r>
              <a:rPr lang="en-US" sz="2800" dirty="0"/>
              <a:t>Network Map</a:t>
            </a:r>
          </a:p>
          <a:p>
            <a:pPr algn="ctr"/>
            <a:r>
              <a:rPr lang="en-US" sz="2800" dirty="0"/>
              <a:t>IP Addressing Scheme</a:t>
            </a:r>
          </a:p>
          <a:p>
            <a:pPr algn="ctr"/>
            <a:r>
              <a:rPr lang="en-US" sz="2800" dirty="0"/>
              <a:t>Prepare Equipment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149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55200-71E7-491E-8FA7-AB3AC0F1A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sketch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73308-3455-495C-B163-51A5B6DA05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We created the network sketch to give us a general idea for what we want our network to look like</a:t>
            </a:r>
          </a:p>
          <a:p>
            <a:r>
              <a:rPr lang="en-US" dirty="0"/>
              <a:t>We needed to know how to connect the devices together so that connectivity was possible</a:t>
            </a:r>
            <a:endParaRPr lang="en-CA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AA45344-A3AF-4451-B43A-E1A5919AB4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05831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78009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3B22F-5B4D-4D97-82B4-C339186B4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map</a:t>
            </a:r>
            <a:endParaRPr lang="en-CA" dirty="0"/>
          </a:p>
        </p:txBody>
      </p:sp>
      <p:pic>
        <p:nvPicPr>
          <p:cNvPr id="6" name="Content Placeholder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A5BA38CC-5C06-4F31-8D45-B1386CCA691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0" y="2357306"/>
            <a:ext cx="6068563" cy="343300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3CE20-94FC-49D5-B0EF-C2F9C86E1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8638" y="2357306"/>
            <a:ext cx="4677561" cy="3861378"/>
          </a:xfrm>
        </p:spPr>
        <p:txBody>
          <a:bodyPr/>
          <a:lstStyle/>
          <a:p>
            <a:r>
              <a:rPr lang="en-US" dirty="0"/>
              <a:t>Packet Tracer was used to create the network in a virtual environment</a:t>
            </a:r>
          </a:p>
          <a:p>
            <a:r>
              <a:rPr lang="en-US" dirty="0"/>
              <a:t>Implementing OSPF and VLANS for testing purposes</a:t>
            </a:r>
          </a:p>
          <a:p>
            <a:r>
              <a:rPr lang="en-US" dirty="0"/>
              <a:t>Verify connectivity without the physical aspect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3234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DE034-458C-41A3-8A8A-7E7197B2D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2343" y="2705100"/>
            <a:ext cx="3927504" cy="1293813"/>
          </a:xfrm>
        </p:spPr>
        <p:txBody>
          <a:bodyPr/>
          <a:lstStyle/>
          <a:p>
            <a:r>
              <a:rPr lang="en-US" dirty="0"/>
              <a:t>Addressing scheme</a:t>
            </a:r>
            <a:endParaRPr lang="en-CA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99" y="342900"/>
            <a:ext cx="6968135" cy="626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9882-B3EC-4C07-9176-DC153EB6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/>
              <a:t>troubleshooting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0A590-B5F6-46A6-9373-9A190AC84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forgot to add IPv6 to our IP addressing scheme</a:t>
            </a:r>
          </a:p>
          <a:p>
            <a:r>
              <a:rPr lang="en-US" dirty="0"/>
              <a:t>We had to revise topology to not include a fourth switch</a:t>
            </a:r>
          </a:p>
          <a:p>
            <a:r>
              <a:rPr lang="en-US" dirty="0"/>
              <a:t>We didn’t configure trunking properly, no communication between switches</a:t>
            </a:r>
          </a:p>
          <a:p>
            <a:r>
              <a:rPr lang="en-US" dirty="0"/>
              <a:t>We needed to put the </a:t>
            </a:r>
            <a:r>
              <a:rPr lang="en-US" b="1" dirty="0"/>
              <a:t>sdm prefer dual-ipv4-and-ipv6 default </a:t>
            </a:r>
            <a:r>
              <a:rPr lang="en-US" dirty="0"/>
              <a:t>command</a:t>
            </a:r>
            <a:r>
              <a:rPr lang="en-US" b="1" dirty="0"/>
              <a:t> </a:t>
            </a:r>
            <a:r>
              <a:rPr lang="en-US" dirty="0"/>
              <a:t>on the switches</a:t>
            </a:r>
          </a:p>
          <a:p>
            <a:r>
              <a:rPr lang="en-US" dirty="0"/>
              <a:t>Forgot to set the default gateway of the DNS/PDC/DHCP server to 172.16.6.3</a:t>
            </a:r>
          </a:p>
          <a:p>
            <a:r>
              <a:rPr lang="en-US" dirty="0"/>
              <a:t>Can’t communicate between switches and routers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72118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7946C-AFA2-4C15-8073-9FBE9D8D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/>
              <a:t>Preparing the equipment</a:t>
            </a:r>
            <a:endParaRPr lang="en-CA" dirty="0"/>
          </a:p>
        </p:txBody>
      </p:sp>
      <p:pic>
        <p:nvPicPr>
          <p:cNvPr id="6" name="Content Placeholder 5" descr="A picture containing indoor, floor, sitting&#10;&#10;Description generated with very high confidence">
            <a:extLst>
              <a:ext uri="{FF2B5EF4-FFF2-40B4-BE49-F238E27FC236}">
                <a16:creationId xmlns:a16="http://schemas.microsoft.com/office/drawing/2014/main" id="{17599282-EAAC-4A80-BF70-680DFB04FB8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0" y="2205831"/>
            <a:ext cx="5334000" cy="40005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71C2D-8D4E-4769-9230-816050674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r>
              <a:rPr lang="en-US" dirty="0"/>
              <a:t>Cleared the configuration on the routers and switches</a:t>
            </a:r>
          </a:p>
          <a:p>
            <a:r>
              <a:rPr lang="en-US" dirty="0"/>
              <a:t>Connected the cables according to the topology from Packet Tracer</a:t>
            </a:r>
          </a:p>
          <a:p>
            <a:r>
              <a:rPr lang="en-US" dirty="0"/>
              <a:t>Configured the Hostname</a:t>
            </a:r>
          </a:p>
          <a:p>
            <a:r>
              <a:rPr lang="en-US" dirty="0"/>
              <a:t>Configured passwords on all the devices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678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CF15-724C-436F-8918-DA4C5D18E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Continued.....</a:t>
            </a:r>
            <a:endParaRPr lang="en-CA" dirty="0"/>
          </a:p>
        </p:txBody>
      </p:sp>
      <p:pic>
        <p:nvPicPr>
          <p:cNvPr id="6" name="Content Placeholder 5" descr="A picture containing electronics, computer&#10;&#10;Description generated with high confidence">
            <a:extLst>
              <a:ext uri="{FF2B5EF4-FFF2-40B4-BE49-F238E27FC236}">
                <a16:creationId xmlns:a16="http://schemas.microsoft.com/office/drawing/2014/main" id="{27AD497C-C8FF-4E36-B74D-C973444618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43683" y="2193925"/>
            <a:ext cx="3018234" cy="4024313"/>
          </a:xfrm>
        </p:spPr>
      </p:pic>
      <p:pic>
        <p:nvPicPr>
          <p:cNvPr id="8" name="Content Placeholder 7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0D77FD03-DDA7-4EF6-86BE-7ABD732E94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330083" y="2193925"/>
            <a:ext cx="3018234" cy="4024313"/>
          </a:xfrm>
        </p:spPr>
      </p:pic>
    </p:spTree>
    <p:extLst>
      <p:ext uri="{BB962C8B-B14F-4D97-AF65-F5344CB8AC3E}">
        <p14:creationId xmlns:p14="http://schemas.microsoft.com/office/powerpoint/2010/main" val="257969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3EC76-EB17-4908-A7D5-077DF901E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next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7D6C0-EE48-4CB1-A075-B000E05CF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Configure default routes</a:t>
            </a:r>
          </a:p>
          <a:p>
            <a:r>
              <a:rPr lang="en-US" dirty="0"/>
              <a:t>Create banner messages (MOTD)</a:t>
            </a:r>
          </a:p>
          <a:p>
            <a:r>
              <a:rPr lang="en-US" dirty="0"/>
              <a:t>Set up password encryption</a:t>
            </a:r>
          </a:p>
          <a:p>
            <a:r>
              <a:rPr lang="en-US" dirty="0"/>
              <a:t>Configure the IP addressing scheme</a:t>
            </a:r>
          </a:p>
          <a:p>
            <a:r>
              <a:rPr lang="en-US" dirty="0"/>
              <a:t>Activate the interfaces</a:t>
            </a:r>
          </a:p>
          <a:p>
            <a:r>
              <a:rPr lang="en-US" dirty="0"/>
              <a:t>Set up clock rate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877530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165</TotalTime>
  <Words>215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Vapor Trail</vt:lpstr>
      <vt:lpstr>IT Solutions </vt:lpstr>
      <vt:lpstr>Introduction</vt:lpstr>
      <vt:lpstr>Network sketch</vt:lpstr>
      <vt:lpstr>Network map</vt:lpstr>
      <vt:lpstr>Addressing scheme</vt:lpstr>
      <vt:lpstr>troubleshooting</vt:lpstr>
      <vt:lpstr>Preparing the equipment</vt:lpstr>
      <vt:lpstr>Continued.....</vt:lpstr>
      <vt:lpstr>Up next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Solutions</dc:title>
  <dc:creator>Allen D. Pambrun</dc:creator>
  <cp:lastModifiedBy>Sonja Eninew</cp:lastModifiedBy>
  <cp:revision>21</cp:revision>
  <dcterms:created xsi:type="dcterms:W3CDTF">2018-01-25T19:21:36Z</dcterms:created>
  <dcterms:modified xsi:type="dcterms:W3CDTF">2018-01-27T18:31:06Z</dcterms:modified>
</cp:coreProperties>
</file>

<file path=docProps/thumbnail.jpeg>
</file>